
<file path=[Content_Types].xml><?xml version="1.0" encoding="utf-8"?>
<Types xmlns="http://schemas.openxmlformats.org/package/2006/content-types">
  <Default Extension="enc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nc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7CE489-7C9B-9327-7397-4010F8D5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18488" cy="1618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3A3EAD-EE29-A951-8578-AF197670319E}"/>
              </a:ext>
            </a:extLst>
          </p:cNvPr>
          <p:cNvSpPr/>
          <p:nvPr/>
        </p:nvSpPr>
        <p:spPr>
          <a:xfrm>
            <a:off x="1974881" y="809244"/>
            <a:ext cx="839441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Technical Bot’s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961F8A-977F-3A09-C64E-A746534C3460}"/>
              </a:ext>
            </a:extLst>
          </p:cNvPr>
          <p:cNvSpPr/>
          <p:nvPr/>
        </p:nvSpPr>
        <p:spPr>
          <a:xfrm>
            <a:off x="2523521" y="2331488"/>
            <a:ext cx="339227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Nikhil Jumbad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Pratik Dhage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Aditya Sahu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Satyam</a:t>
            </a:r>
          </a:p>
        </p:txBody>
      </p:sp>
    </p:spTree>
    <p:extLst>
      <p:ext uri="{BB962C8B-B14F-4D97-AF65-F5344CB8AC3E}">
        <p14:creationId xmlns:p14="http://schemas.microsoft.com/office/powerpoint/2010/main" val="171750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B1D5-A048-6FEC-AF8A-AFC991A0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/>
              <a:t>Tool 2 :- Proctoring AI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03B536-48EE-7C8B-1A8F-6935E0E3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i="1" dirty="0"/>
              <a:t>This tool is developed to solve </a:t>
            </a:r>
          </a:p>
          <a:p>
            <a:pPr marL="0" indent="0" algn="ctr">
              <a:buNone/>
            </a:pPr>
            <a:r>
              <a:rPr lang="en-US" sz="3000" i="1" dirty="0"/>
              <a:t>“</a:t>
            </a:r>
            <a:r>
              <a:rPr lang="en-US" sz="3200" i="1" dirty="0"/>
              <a:t>Distraction among student’s </a:t>
            </a:r>
            <a:r>
              <a:rPr lang="en-US" sz="3000" i="1" dirty="0"/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32221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C717DC-727C-9239-6641-F47706A0F6C6}"/>
              </a:ext>
            </a:extLst>
          </p:cNvPr>
          <p:cNvSpPr txBox="1">
            <a:spLocks/>
          </p:cNvSpPr>
          <p:nvPr/>
        </p:nvSpPr>
        <p:spPr>
          <a:xfrm>
            <a:off x="387829" y="1610744"/>
            <a:ext cx="11416342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i="1" dirty="0"/>
              <a:t>Student’s are getting distracted as there isn’t a  watch on their activities.</a:t>
            </a:r>
          </a:p>
          <a:p>
            <a:pPr marL="0" indent="0">
              <a:buNone/>
            </a:pPr>
            <a:endParaRPr lang="en-US" sz="2500" i="1" dirty="0"/>
          </a:p>
          <a:p>
            <a:r>
              <a:rPr lang="en-US" sz="2500" i="1" dirty="0"/>
              <a:t>Tool 2 is developed to provide a personal proctor to a student during the lecture.</a:t>
            </a:r>
          </a:p>
          <a:p>
            <a:endParaRPr lang="en-US" sz="2500" i="1" dirty="0"/>
          </a:p>
          <a:p>
            <a:pPr marL="0" indent="0">
              <a:buNone/>
            </a:pPr>
            <a:r>
              <a:rPr lang="en-US" sz="2500" i="1" dirty="0"/>
              <a:t>                                     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Font typeface="Wingdings 2" charset="2"/>
              <a:buNone/>
            </a:pPr>
            <a:endParaRPr lang="en-US" sz="25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3655C2-1598-31ED-B6DF-C81607E7DE37}"/>
              </a:ext>
            </a:extLst>
          </p:cNvPr>
          <p:cNvSpPr txBox="1">
            <a:spLocks/>
          </p:cNvSpPr>
          <p:nvPr/>
        </p:nvSpPr>
        <p:spPr>
          <a:xfrm>
            <a:off x="387829" y="3972560"/>
            <a:ext cx="4173639" cy="22398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i="1" dirty="0"/>
              <a:t>Capabilities of tool 2 :-</a:t>
            </a:r>
            <a:endParaRPr lang="en-US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1679C-A491-1166-96F9-7D83A963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72" y="3429000"/>
            <a:ext cx="6042487" cy="3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9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F890C4-79AD-EBE4-E12D-CB1223DF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768" y="2633472"/>
            <a:ext cx="4716270" cy="3200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5F7526-D752-9D2E-FFCD-61DF0249A1DF}"/>
              </a:ext>
            </a:extLst>
          </p:cNvPr>
          <p:cNvSpPr txBox="1">
            <a:spLocks/>
          </p:cNvSpPr>
          <p:nvPr/>
        </p:nvSpPr>
        <p:spPr>
          <a:xfrm>
            <a:off x="1358381" y="1231145"/>
            <a:ext cx="4021611" cy="5634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5000" dirty="0"/>
              <a:t>Eye Tracking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20742B-9813-F969-C51C-03153F7605FA}"/>
              </a:ext>
            </a:extLst>
          </p:cNvPr>
          <p:cNvSpPr txBox="1">
            <a:spLocks/>
          </p:cNvSpPr>
          <p:nvPr/>
        </p:nvSpPr>
        <p:spPr>
          <a:xfrm>
            <a:off x="6590595" y="1231144"/>
            <a:ext cx="5509965" cy="5634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5000" dirty="0"/>
              <a:t>Head Positioning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D1934-9388-8AA7-D6A7-CC99FF987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2633472"/>
            <a:ext cx="568071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ACD223-717F-DC7B-AE10-3901ADE562FB}"/>
              </a:ext>
            </a:extLst>
          </p:cNvPr>
          <p:cNvSpPr txBox="1">
            <a:spLocks/>
          </p:cNvSpPr>
          <p:nvPr/>
        </p:nvSpPr>
        <p:spPr>
          <a:xfrm>
            <a:off x="-39469" y="1271016"/>
            <a:ext cx="6458557" cy="5634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4500" dirty="0"/>
              <a:t>Electronic 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7EA23-4448-E331-2829-2A579216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5" y="2268028"/>
            <a:ext cx="5775087" cy="349269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4A489C-1867-672C-28DA-DEC9FFAB75B5}"/>
              </a:ext>
            </a:extLst>
          </p:cNvPr>
          <p:cNvSpPr txBox="1">
            <a:spLocks/>
          </p:cNvSpPr>
          <p:nvPr/>
        </p:nvSpPr>
        <p:spPr>
          <a:xfrm>
            <a:off x="6419088" y="1271015"/>
            <a:ext cx="6458557" cy="5634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sz="4500" dirty="0"/>
              <a:t>Mouth 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EA8C1-F021-0EDE-29B9-884D5CDC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13" y="2268028"/>
            <a:ext cx="5775087" cy="343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F10F30-7445-8EBF-F7BD-86D5C0FCCD5A}"/>
              </a:ext>
            </a:extLst>
          </p:cNvPr>
          <p:cNvSpPr txBox="1"/>
          <p:nvPr/>
        </p:nvSpPr>
        <p:spPr>
          <a:xfrm>
            <a:off x="3291840" y="2529840"/>
            <a:ext cx="5608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05249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7F16-2174-183A-3622-AB5DE5B8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/>
              <a:t>Classroom in 1919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AF477E-85F6-55B6-78C9-FFC6881EE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21" y="1911095"/>
            <a:ext cx="7528906" cy="4925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170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03DD-0AA0-716D-1F19-64F626BE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Classroom in 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91CF28-54B4-9DDD-2179-4E29A5463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20" y="1902803"/>
            <a:ext cx="8077153" cy="4955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1642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3390-D947-64D3-F7C3-7B805EA0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/>
              <a:t>Classroom from 2020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0B3D8-7AF3-C2E6-EFD7-5F24B4C2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20" y="1911096"/>
            <a:ext cx="9101329" cy="4946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263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6E14-81D0-5AA7-DD2E-559A7E94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/>
              <a:t>Issue’s in online classrooms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CB53-B169-1941-24B5-211D2291D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222287"/>
            <a:ext cx="11045952" cy="41885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i="1" dirty="0"/>
              <a:t>Lack of Immediate Feedback </a:t>
            </a:r>
            <a:r>
              <a:rPr lang="en-US" sz="2800" dirty="0"/>
              <a:t>: </a:t>
            </a:r>
            <a:r>
              <a:rPr lang="en-US" sz="2700" dirty="0"/>
              <a:t>In offline classroom teacher’s can get a feedback from students whether they are understanding the concept, but in online they can’t.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i="1" dirty="0"/>
              <a:t>Distraction among student’s </a:t>
            </a:r>
            <a:r>
              <a:rPr lang="en-US" sz="2800" dirty="0"/>
              <a:t>: </a:t>
            </a:r>
            <a:r>
              <a:rPr lang="en-US" sz="2400" dirty="0"/>
              <a:t>As teacher cant keep an </a:t>
            </a:r>
            <a:r>
              <a:rPr lang="en-US" sz="2800" b="1" i="1" u="sng" dirty="0"/>
              <a:t>“EYE” </a:t>
            </a:r>
            <a:r>
              <a:rPr lang="en-US" sz="2400" dirty="0"/>
              <a:t>on every student.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940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5830-4386-4DD0-0059-C13F28A1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“I-YE for an Eye”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6351A-6850-6F0E-90AC-D8C17D7E4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345" y="2020825"/>
            <a:ext cx="4700015" cy="47000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975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3744-2D85-31FE-4C8A-6C90C06E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/>
              <a:t>Tool 1 :- Emotion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33689-00A3-6754-7923-C44852F57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i="1" dirty="0"/>
              <a:t>This tool is developed to solve </a:t>
            </a:r>
          </a:p>
          <a:p>
            <a:pPr marL="0" indent="0" algn="ctr">
              <a:buNone/>
            </a:pPr>
            <a:r>
              <a:rPr lang="en-US" sz="3000" i="1" dirty="0"/>
              <a:t>“The Lack of Immediate Feedback “ </a:t>
            </a:r>
          </a:p>
        </p:txBody>
      </p:sp>
    </p:spTree>
    <p:extLst>
      <p:ext uri="{BB962C8B-B14F-4D97-AF65-F5344CB8AC3E}">
        <p14:creationId xmlns:p14="http://schemas.microsoft.com/office/powerpoint/2010/main" val="216908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6A32-5712-EFFE-7078-42C155AD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666" y="2991869"/>
            <a:ext cx="7109898" cy="3636511"/>
          </a:xfrm>
        </p:spPr>
        <p:txBody>
          <a:bodyPr>
            <a:normAutofit/>
          </a:bodyPr>
          <a:lstStyle/>
          <a:p>
            <a:r>
              <a:rPr lang="en-US" sz="2500" i="1" dirty="0"/>
              <a:t>Tool 1 is trained to detect 6 types of emotions expressed by a student during a classroom.</a:t>
            </a:r>
          </a:p>
          <a:p>
            <a:endParaRPr lang="en-US" sz="2500" dirty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35E09-1FB9-CF6B-50E3-3F599437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2" y="1422265"/>
            <a:ext cx="3363685" cy="434886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2ECE3B-887E-93F9-CA77-63E322A73D2B}"/>
              </a:ext>
            </a:extLst>
          </p:cNvPr>
          <p:cNvSpPr txBox="1">
            <a:spLocks/>
          </p:cNvSpPr>
          <p:nvPr/>
        </p:nvSpPr>
        <p:spPr>
          <a:xfrm>
            <a:off x="6096000" y="817436"/>
            <a:ext cx="427595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i="1" dirty="0"/>
              <a:t>Technology used :-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i="1" dirty="0"/>
              <a:t>Python 3,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i="1" dirty="0"/>
              <a:t>OpenCV,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i="1" dirty="0"/>
              <a:t>TensorFlow - </a:t>
            </a:r>
            <a:r>
              <a:rPr lang="en-US" sz="2500" i="1" dirty="0" err="1"/>
              <a:t>Keras</a:t>
            </a:r>
            <a:endParaRPr lang="en-US" sz="2500" i="1" dirty="0"/>
          </a:p>
          <a:p>
            <a:endParaRPr lang="en-US" sz="2500" dirty="0"/>
          </a:p>
          <a:p>
            <a:pPr marL="0" indent="0">
              <a:buFont typeface="Wingdings 2" charset="2"/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7518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B2EF1E-A803-A7F8-25C2-BEB67211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54" y="2240281"/>
            <a:ext cx="6660267" cy="372490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5109C93-E115-B696-168E-0FA0D3073A0C}"/>
              </a:ext>
            </a:extLst>
          </p:cNvPr>
          <p:cNvSpPr txBox="1">
            <a:spLocks/>
          </p:cNvSpPr>
          <p:nvPr/>
        </p:nvSpPr>
        <p:spPr>
          <a:xfrm>
            <a:off x="688565" y="338205"/>
            <a:ext cx="10814870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i="1" dirty="0"/>
              <a:t>These emotion detected will be presented simultaneously  on teacher’s screen in form of graph.</a:t>
            </a:r>
          </a:p>
          <a:p>
            <a:pPr marL="0" indent="0">
              <a:buNone/>
            </a:pPr>
            <a:endParaRPr lang="en-US" sz="2500" i="1" dirty="0"/>
          </a:p>
          <a:p>
            <a:endParaRPr lang="en-US" sz="2500" dirty="0"/>
          </a:p>
          <a:p>
            <a:pPr marL="0" indent="0">
              <a:buFont typeface="Wingdings 2" charset="2"/>
              <a:buNone/>
            </a:pPr>
            <a:endParaRPr lang="en-US" sz="25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3B062C-B311-A2D2-54C9-E6231D88E7DC}"/>
              </a:ext>
            </a:extLst>
          </p:cNvPr>
          <p:cNvSpPr txBox="1">
            <a:spLocks/>
          </p:cNvSpPr>
          <p:nvPr/>
        </p:nvSpPr>
        <p:spPr>
          <a:xfrm>
            <a:off x="7097141" y="2755268"/>
            <a:ext cx="509485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i="1" dirty="0"/>
              <a:t>Above acquired data will be used as a feedback by the teacher.</a:t>
            </a:r>
          </a:p>
          <a:p>
            <a:pPr marL="0" indent="0">
              <a:buNone/>
            </a:pPr>
            <a:r>
              <a:rPr lang="en-US" sz="1800" i="1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3925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211</TotalTime>
  <Words>210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Courier New</vt:lpstr>
      <vt:lpstr>Wingdings</vt:lpstr>
      <vt:lpstr>Wingdings 2</vt:lpstr>
      <vt:lpstr>Quotable</vt:lpstr>
      <vt:lpstr>PowerPoint Presentation</vt:lpstr>
      <vt:lpstr>Classroom in 1919</vt:lpstr>
      <vt:lpstr>Classroom in 2019</vt:lpstr>
      <vt:lpstr>Classroom from 2020</vt:lpstr>
      <vt:lpstr>Issue’s in online classrooms</vt:lpstr>
      <vt:lpstr>“I-YE for an Eye”</vt:lpstr>
      <vt:lpstr>Tool 1 :- Emotion Detection</vt:lpstr>
      <vt:lpstr>PowerPoint Presentation</vt:lpstr>
      <vt:lpstr>PowerPoint Presentation</vt:lpstr>
      <vt:lpstr>Tool 2 :- Proctoring AI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J</dc:creator>
  <cp:lastModifiedBy>Nikhil J</cp:lastModifiedBy>
  <cp:revision>12</cp:revision>
  <dcterms:created xsi:type="dcterms:W3CDTF">2023-11-21T11:27:27Z</dcterms:created>
  <dcterms:modified xsi:type="dcterms:W3CDTF">2023-11-22T04:22:48Z</dcterms:modified>
</cp:coreProperties>
</file>